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1722" y="-3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A99F9-6009-4143-982C-DD4EEEAC539B}" type="datetimeFigureOut">
              <a:rPr lang="pt-BR" smtClean="0"/>
              <a:pPr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60536-2CF1-43F5-9B51-AA7B268191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upo 70"/>
          <p:cNvGrpSpPr/>
          <p:nvPr/>
        </p:nvGrpSpPr>
        <p:grpSpPr>
          <a:xfrm>
            <a:off x="3330340" y="142852"/>
            <a:ext cx="3194296" cy="6572272"/>
            <a:chOff x="53001" y="142852"/>
            <a:chExt cx="3194296" cy="6572272"/>
          </a:xfrm>
        </p:grpSpPr>
        <p:pic>
          <p:nvPicPr>
            <p:cNvPr id="72" name="Imagem 71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1166786" y="5357826"/>
              <a:ext cx="1071570" cy="110984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73" name="Imagem 72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309530" y="1969624"/>
              <a:ext cx="2857520" cy="29595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grpSp>
          <p:nvGrpSpPr>
            <p:cNvPr id="74" name="Grupo 34"/>
            <p:cNvGrpSpPr/>
            <p:nvPr/>
          </p:nvGrpSpPr>
          <p:grpSpPr>
            <a:xfrm>
              <a:off x="53001" y="142852"/>
              <a:ext cx="3194296" cy="6572272"/>
              <a:chOff x="124439" y="142876"/>
              <a:chExt cx="3194296" cy="6572272"/>
            </a:xfrm>
          </p:grpSpPr>
          <p:sp>
            <p:nvSpPr>
              <p:cNvPr id="75" name="Retângulo 74"/>
              <p:cNvSpPr/>
              <p:nvPr/>
            </p:nvSpPr>
            <p:spPr>
              <a:xfrm>
                <a:off x="166654" y="142876"/>
                <a:ext cx="3143272" cy="6572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76" name="CaixaDeTexto 75"/>
              <p:cNvSpPr txBox="1"/>
              <p:nvPr/>
            </p:nvSpPr>
            <p:spPr>
              <a:xfrm>
                <a:off x="1023910" y="210901"/>
                <a:ext cx="22860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Lucida Sans" pitchFamily="34" charset="0"/>
                  </a:rPr>
                  <a:t>Igreja Missionária P. Nova Aliança</a:t>
                </a:r>
                <a:endParaRPr lang="pt-BR" dirty="0">
                  <a:latin typeface="Lucida Sans" pitchFamily="34" charset="0"/>
                </a:endParaRPr>
              </a:p>
            </p:txBody>
          </p:sp>
          <p:sp>
            <p:nvSpPr>
              <p:cNvPr id="77" name="Rectangle 2" descr="logomarca da igreja"/>
              <p:cNvSpPr>
                <a:spLocks noChangeArrowheads="1"/>
              </p:cNvSpPr>
              <p:nvPr/>
            </p:nvSpPr>
            <p:spPr bwMode="auto">
              <a:xfrm>
                <a:off x="380968" y="214314"/>
                <a:ext cx="685800" cy="595312"/>
              </a:xfrm>
              <a:prstGeom prst="rect">
                <a:avLst/>
              </a:prstGeom>
              <a:blipFill dpi="0" rotWithShape="1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78" name="CaixaDeTexto 77"/>
              <p:cNvSpPr txBox="1"/>
              <p:nvPr/>
            </p:nvSpPr>
            <p:spPr>
              <a:xfrm>
                <a:off x="238092" y="857256"/>
                <a:ext cx="3000396" cy="892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Arial Black" pitchFamily="34" charset="0"/>
                  </a:rPr>
                  <a:t>Campanha da Vitória</a:t>
                </a:r>
              </a:p>
              <a:p>
                <a:pPr algn="ct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Tema: </a:t>
                </a:r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...E era este varão homem valoroso, porém leproso.</a:t>
                </a:r>
                <a:endParaRPr lang="pt-BR" sz="1100" dirty="0" smtClean="0">
                  <a:latin typeface="MV Boli" pitchFamily="2" charset="0"/>
                  <a:cs typeface="MV Boli" pitchFamily="2" charset="0"/>
                </a:endParaRPr>
              </a:p>
              <a:p>
                <a:pPr algn="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II Rs. 5.1</a:t>
                </a:r>
                <a:endParaRPr lang="pt-BR" sz="1100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79" name="CaixaDeTexto 78"/>
              <p:cNvSpPr txBox="1"/>
              <p:nvPr/>
            </p:nvSpPr>
            <p:spPr>
              <a:xfrm>
                <a:off x="166654" y="1571636"/>
                <a:ext cx="3143272" cy="2339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 smtClean="0">
                    <a:latin typeface="Bodoni MT Black" pitchFamily="18" charset="0"/>
                  </a:rPr>
                  <a:t>CULTO </a:t>
                </a:r>
                <a:r>
                  <a:rPr lang="pt-BR" sz="2000" dirty="0" smtClean="0">
                    <a:latin typeface="Bodoni MT Black" pitchFamily="18" charset="0"/>
                  </a:rPr>
                  <a:t>DO RENOVO</a:t>
                </a:r>
                <a:endParaRPr lang="pt-BR" sz="2000" dirty="0" smtClean="0">
                  <a:latin typeface="Bodoni MT Black" pitchFamily="18" charset="0"/>
                </a:endParaRP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Sua </a:t>
                </a:r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presença é muito especial, prova do amor de Deus por mim!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Então quero compartilhar o que tenho de melhor com você!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Você está convidado!</a:t>
                </a:r>
                <a:endParaRPr lang="pt-BR" b="1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80" name="CaixaDeTexto 79"/>
              <p:cNvSpPr txBox="1"/>
              <p:nvPr/>
            </p:nvSpPr>
            <p:spPr>
              <a:xfrm>
                <a:off x="166654" y="3904806"/>
                <a:ext cx="315208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b="1" dirty="0" smtClean="0"/>
                  <a:t>Loca: Igreja Missionária P. Nova Aliança </a:t>
                </a:r>
              </a:p>
              <a:p>
                <a:r>
                  <a:rPr lang="pt-BR" sz="1400" b="1" dirty="0" smtClean="0"/>
                  <a:t>Rua: Jose </a:t>
                </a:r>
                <a:r>
                  <a:rPr lang="pt-BR" sz="1400" b="1" dirty="0" err="1" smtClean="0"/>
                  <a:t>Roméro</a:t>
                </a:r>
                <a:r>
                  <a:rPr lang="pt-BR" sz="1400" b="1" dirty="0" smtClean="0"/>
                  <a:t>, 184 – </a:t>
                </a:r>
                <a:r>
                  <a:rPr lang="pt-BR" sz="1400" b="1" dirty="0" smtClean="0"/>
                  <a:t> </a:t>
                </a:r>
                <a:r>
                  <a:rPr lang="pt-BR" sz="1400" b="1" dirty="0" err="1" smtClean="0"/>
                  <a:t>Sanharão</a:t>
                </a:r>
                <a:endParaRPr lang="pt-BR" sz="1400" b="1" dirty="0" smtClean="0"/>
              </a:p>
              <a:p>
                <a:r>
                  <a:rPr lang="pt-BR" sz="1400" b="1" dirty="0" smtClean="0"/>
                  <a:t>Data: </a:t>
                </a:r>
                <a:r>
                  <a:rPr lang="pt-BR" sz="1400" b="1" dirty="0" smtClean="0"/>
                  <a:t>23/03/2014 </a:t>
                </a:r>
                <a:r>
                  <a:rPr lang="pt-BR" sz="1400" b="1" dirty="0" smtClean="0"/>
                  <a:t>ás 19horas</a:t>
                </a:r>
                <a:endParaRPr lang="pt-BR" sz="1400" b="1" dirty="0"/>
              </a:p>
            </p:txBody>
          </p:sp>
          <p:sp>
            <p:nvSpPr>
              <p:cNvPr id="81" name="CaixaDeTexto 80"/>
              <p:cNvSpPr txBox="1"/>
              <p:nvPr/>
            </p:nvSpPr>
            <p:spPr>
              <a:xfrm>
                <a:off x="124439" y="4643470"/>
                <a:ext cx="3185487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/>
                  <a:t>PRELETOR: Ob. </a:t>
                </a:r>
                <a:r>
                  <a:rPr lang="pt-BR" sz="1200" b="1" dirty="0" err="1" smtClean="0"/>
                  <a:t>Willame</a:t>
                </a:r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PARTCIPAÇÃO ESPECIAL: </a:t>
                </a:r>
                <a:r>
                  <a:rPr lang="pt-BR" sz="1200" b="1" dirty="0" smtClean="0"/>
                  <a:t>MINISTÉRIO DE LOUVOR </a:t>
                </a:r>
                <a:r>
                  <a:rPr lang="pt-BR" sz="1200" b="1" dirty="0" smtClean="0"/>
                  <a:t>MINISTRANDO VIDAS</a:t>
                </a:r>
              </a:p>
              <a:p>
                <a:pPr algn="ctr"/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Faça </a:t>
                </a:r>
                <a:r>
                  <a:rPr lang="pt-BR" sz="1200" b="1" dirty="0" smtClean="0"/>
                  <a:t>seu pedido de Oração!</a:t>
                </a:r>
              </a:p>
              <a:p>
                <a:pPr algn="ctr"/>
                <a:r>
                  <a:rPr lang="pt-BR" sz="1200" b="1" dirty="0" smtClean="0"/>
                  <a:t>Estamos Em uma campanha orando por você!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r>
                  <a:rPr lang="pt-BR" sz="1200" dirty="0" smtClean="0"/>
                  <a:t/>
                </a:r>
                <a:br>
                  <a:rPr lang="pt-BR" sz="1200" dirty="0" smtClean="0"/>
                </a:br>
                <a:r>
                  <a:rPr lang="pt-BR" sz="1200" dirty="0" smtClean="0"/>
                  <a:t>_______________________________________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br>
                  <a:rPr lang="pt-BR" sz="1200" dirty="0" smtClean="0"/>
                </a:br>
                <a:r>
                  <a:rPr lang="pt-BR" sz="1600" dirty="0" smtClean="0">
                    <a:latin typeface="Forte" pitchFamily="66" charset="0"/>
                  </a:rPr>
                  <a:t>Jesus AMA muito você!</a:t>
                </a:r>
                <a:endParaRPr lang="pt-BR" sz="1200" dirty="0">
                  <a:latin typeface="Forte" pitchFamily="66" charset="0"/>
                </a:endParaRPr>
              </a:p>
            </p:txBody>
          </p:sp>
        </p:grpSp>
      </p:grpSp>
      <p:grpSp>
        <p:nvGrpSpPr>
          <p:cNvPr id="93" name="Grupo 92"/>
          <p:cNvGrpSpPr/>
          <p:nvPr/>
        </p:nvGrpSpPr>
        <p:grpSpPr>
          <a:xfrm>
            <a:off x="23778" y="142852"/>
            <a:ext cx="3194296" cy="6572272"/>
            <a:chOff x="53001" y="142852"/>
            <a:chExt cx="3194296" cy="6572272"/>
          </a:xfrm>
        </p:grpSpPr>
        <p:pic>
          <p:nvPicPr>
            <p:cNvPr id="94" name="Imagem 93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1166786" y="5357826"/>
              <a:ext cx="1071570" cy="110984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5" name="Imagem 94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309530" y="1969624"/>
              <a:ext cx="2857520" cy="29595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grpSp>
          <p:nvGrpSpPr>
            <p:cNvPr id="96" name="Grupo 34"/>
            <p:cNvGrpSpPr/>
            <p:nvPr/>
          </p:nvGrpSpPr>
          <p:grpSpPr>
            <a:xfrm>
              <a:off x="53001" y="142852"/>
              <a:ext cx="3194296" cy="6572272"/>
              <a:chOff x="124439" y="142876"/>
              <a:chExt cx="3194296" cy="6572272"/>
            </a:xfrm>
          </p:grpSpPr>
          <p:sp>
            <p:nvSpPr>
              <p:cNvPr id="97" name="Retângulo 96"/>
              <p:cNvSpPr/>
              <p:nvPr/>
            </p:nvSpPr>
            <p:spPr>
              <a:xfrm>
                <a:off x="166654" y="142876"/>
                <a:ext cx="3143272" cy="6572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8" name="CaixaDeTexto 97"/>
              <p:cNvSpPr txBox="1"/>
              <p:nvPr/>
            </p:nvSpPr>
            <p:spPr>
              <a:xfrm>
                <a:off x="1023910" y="210901"/>
                <a:ext cx="22860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Lucida Sans" pitchFamily="34" charset="0"/>
                  </a:rPr>
                  <a:t>Igreja Missionária P. Nova Aliança</a:t>
                </a:r>
                <a:endParaRPr lang="pt-BR" dirty="0">
                  <a:latin typeface="Lucida Sans" pitchFamily="34" charset="0"/>
                </a:endParaRPr>
              </a:p>
            </p:txBody>
          </p:sp>
          <p:sp>
            <p:nvSpPr>
              <p:cNvPr id="99" name="Rectangle 2" descr="logomarca da igreja"/>
              <p:cNvSpPr>
                <a:spLocks noChangeArrowheads="1"/>
              </p:cNvSpPr>
              <p:nvPr/>
            </p:nvSpPr>
            <p:spPr bwMode="auto">
              <a:xfrm>
                <a:off x="380968" y="214314"/>
                <a:ext cx="685800" cy="595312"/>
              </a:xfrm>
              <a:prstGeom prst="rect">
                <a:avLst/>
              </a:prstGeom>
              <a:blipFill dpi="0" rotWithShape="1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00" name="CaixaDeTexto 99"/>
              <p:cNvSpPr txBox="1"/>
              <p:nvPr/>
            </p:nvSpPr>
            <p:spPr>
              <a:xfrm>
                <a:off x="238092" y="857256"/>
                <a:ext cx="3000396" cy="892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Arial Black" pitchFamily="34" charset="0"/>
                  </a:rPr>
                  <a:t>Campanha da Vitória</a:t>
                </a:r>
              </a:p>
              <a:p>
                <a:pPr algn="ct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Tema: </a:t>
                </a:r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...E era este varão homem valoroso, porém leproso.</a:t>
                </a:r>
                <a:endParaRPr lang="pt-BR" sz="1100" dirty="0" smtClean="0">
                  <a:latin typeface="MV Boli" pitchFamily="2" charset="0"/>
                  <a:cs typeface="MV Boli" pitchFamily="2" charset="0"/>
                </a:endParaRPr>
              </a:p>
              <a:p>
                <a:pPr algn="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II Rs. 5.1</a:t>
                </a:r>
                <a:endParaRPr lang="pt-BR" sz="1100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101" name="CaixaDeTexto 100"/>
              <p:cNvSpPr txBox="1"/>
              <p:nvPr/>
            </p:nvSpPr>
            <p:spPr>
              <a:xfrm>
                <a:off x="166654" y="1571636"/>
                <a:ext cx="3143272" cy="2339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 smtClean="0">
                    <a:latin typeface="Bodoni MT Black" pitchFamily="18" charset="0"/>
                  </a:rPr>
                  <a:t>CULTO </a:t>
                </a:r>
                <a:r>
                  <a:rPr lang="pt-BR" sz="2000" dirty="0" smtClean="0">
                    <a:latin typeface="Bodoni MT Black" pitchFamily="18" charset="0"/>
                  </a:rPr>
                  <a:t>DO RENOVO</a:t>
                </a:r>
                <a:endParaRPr lang="pt-BR" sz="2000" dirty="0" smtClean="0">
                  <a:latin typeface="Bodoni MT Black" pitchFamily="18" charset="0"/>
                </a:endParaRP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Sua </a:t>
                </a:r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presença é muito especial, prova do amor de Deus por mim!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Então quero compartilhar o que tenho de melhor com você!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Você está convidado!</a:t>
                </a:r>
                <a:endParaRPr lang="pt-BR" b="1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102" name="CaixaDeTexto 101"/>
              <p:cNvSpPr txBox="1"/>
              <p:nvPr/>
            </p:nvSpPr>
            <p:spPr>
              <a:xfrm>
                <a:off x="166654" y="3904806"/>
                <a:ext cx="315208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b="1" dirty="0" smtClean="0"/>
                  <a:t>Loca: Igreja Missionária P. Nova Aliança </a:t>
                </a:r>
              </a:p>
              <a:p>
                <a:r>
                  <a:rPr lang="pt-BR" sz="1400" b="1" dirty="0" smtClean="0"/>
                  <a:t>Rua: Jose </a:t>
                </a:r>
                <a:r>
                  <a:rPr lang="pt-BR" sz="1400" b="1" dirty="0" err="1" smtClean="0"/>
                  <a:t>Roméro</a:t>
                </a:r>
                <a:r>
                  <a:rPr lang="pt-BR" sz="1400" b="1" dirty="0" smtClean="0"/>
                  <a:t>, 184 – </a:t>
                </a:r>
                <a:r>
                  <a:rPr lang="pt-BR" sz="1400" b="1" dirty="0" smtClean="0"/>
                  <a:t> </a:t>
                </a:r>
                <a:r>
                  <a:rPr lang="pt-BR" sz="1400" b="1" dirty="0" err="1" smtClean="0"/>
                  <a:t>Sanharão</a:t>
                </a:r>
                <a:endParaRPr lang="pt-BR" sz="1400" b="1" dirty="0" smtClean="0"/>
              </a:p>
              <a:p>
                <a:r>
                  <a:rPr lang="pt-BR" sz="1400" b="1" dirty="0" smtClean="0"/>
                  <a:t>Data: </a:t>
                </a:r>
                <a:r>
                  <a:rPr lang="pt-BR" sz="1400" b="1" dirty="0" smtClean="0"/>
                  <a:t>23/03/2014 </a:t>
                </a:r>
                <a:r>
                  <a:rPr lang="pt-BR" sz="1400" b="1" dirty="0" smtClean="0"/>
                  <a:t>ás 19horas</a:t>
                </a:r>
                <a:endParaRPr lang="pt-BR" sz="1400" b="1" dirty="0"/>
              </a:p>
            </p:txBody>
          </p:sp>
          <p:sp>
            <p:nvSpPr>
              <p:cNvPr id="103" name="CaixaDeTexto 102"/>
              <p:cNvSpPr txBox="1"/>
              <p:nvPr/>
            </p:nvSpPr>
            <p:spPr>
              <a:xfrm>
                <a:off x="124439" y="4643470"/>
                <a:ext cx="3185487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/>
                  <a:t>PRELETOR: Ob. </a:t>
                </a:r>
                <a:r>
                  <a:rPr lang="pt-BR" sz="1200" b="1" dirty="0" err="1" smtClean="0"/>
                  <a:t>Willame</a:t>
                </a:r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PARTCIPAÇÃO ESPECIAL: </a:t>
                </a:r>
                <a:r>
                  <a:rPr lang="pt-BR" sz="1200" b="1" dirty="0" smtClean="0"/>
                  <a:t>MINISTÉRIO DE LOUVOR </a:t>
                </a:r>
                <a:r>
                  <a:rPr lang="pt-BR" sz="1200" b="1" dirty="0" smtClean="0"/>
                  <a:t>MINISTRANDO VIDAS</a:t>
                </a:r>
              </a:p>
              <a:p>
                <a:pPr algn="ctr"/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Faça </a:t>
                </a:r>
                <a:r>
                  <a:rPr lang="pt-BR" sz="1200" b="1" dirty="0" smtClean="0"/>
                  <a:t>seu pedido de Oração!</a:t>
                </a:r>
              </a:p>
              <a:p>
                <a:pPr algn="ctr"/>
                <a:r>
                  <a:rPr lang="pt-BR" sz="1200" b="1" dirty="0" smtClean="0"/>
                  <a:t>Estamos Em uma campanha orando por você!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r>
                  <a:rPr lang="pt-BR" sz="1200" dirty="0" smtClean="0"/>
                  <a:t/>
                </a:r>
                <a:br>
                  <a:rPr lang="pt-BR" sz="1200" dirty="0" smtClean="0"/>
                </a:br>
                <a:r>
                  <a:rPr lang="pt-BR" sz="1200" dirty="0" smtClean="0"/>
                  <a:t>_______________________________________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br>
                  <a:rPr lang="pt-BR" sz="1200" dirty="0" smtClean="0"/>
                </a:br>
                <a:r>
                  <a:rPr lang="pt-BR" sz="1600" dirty="0" smtClean="0">
                    <a:latin typeface="Forte" pitchFamily="66" charset="0"/>
                  </a:rPr>
                  <a:t>Jesus AMA muito você!</a:t>
                </a:r>
                <a:endParaRPr lang="pt-BR" sz="1200" dirty="0">
                  <a:latin typeface="Forte" pitchFamily="66" charset="0"/>
                </a:endParaRPr>
              </a:p>
            </p:txBody>
          </p:sp>
        </p:grpSp>
      </p:grpSp>
      <p:grpSp>
        <p:nvGrpSpPr>
          <p:cNvPr id="104" name="Grupo 103"/>
          <p:cNvGrpSpPr/>
          <p:nvPr/>
        </p:nvGrpSpPr>
        <p:grpSpPr>
          <a:xfrm>
            <a:off x="6616488" y="142852"/>
            <a:ext cx="3194296" cy="6572272"/>
            <a:chOff x="53001" y="142852"/>
            <a:chExt cx="3194296" cy="6572272"/>
          </a:xfrm>
        </p:grpSpPr>
        <p:pic>
          <p:nvPicPr>
            <p:cNvPr id="105" name="Imagem 104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1166786" y="5357826"/>
              <a:ext cx="1071570" cy="110984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06" name="Imagem 105" descr="varoes_assembleianos.jpg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667" t="17461" r="16667" b="13492"/>
            <a:stretch>
              <a:fillRect/>
            </a:stretch>
          </p:blipFill>
          <p:spPr>
            <a:xfrm>
              <a:off x="309530" y="1969624"/>
              <a:ext cx="2857520" cy="29595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grpSp>
          <p:nvGrpSpPr>
            <p:cNvPr id="107" name="Grupo 34"/>
            <p:cNvGrpSpPr/>
            <p:nvPr/>
          </p:nvGrpSpPr>
          <p:grpSpPr>
            <a:xfrm>
              <a:off x="53001" y="142852"/>
              <a:ext cx="3194296" cy="6572272"/>
              <a:chOff x="124439" y="142876"/>
              <a:chExt cx="3194296" cy="6572272"/>
            </a:xfrm>
          </p:grpSpPr>
          <p:sp>
            <p:nvSpPr>
              <p:cNvPr id="108" name="Retângulo 107"/>
              <p:cNvSpPr/>
              <p:nvPr/>
            </p:nvSpPr>
            <p:spPr>
              <a:xfrm>
                <a:off x="166654" y="142876"/>
                <a:ext cx="3143272" cy="6572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9" name="CaixaDeTexto 108"/>
              <p:cNvSpPr txBox="1"/>
              <p:nvPr/>
            </p:nvSpPr>
            <p:spPr>
              <a:xfrm>
                <a:off x="1023910" y="210901"/>
                <a:ext cx="22860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Lucida Sans" pitchFamily="34" charset="0"/>
                  </a:rPr>
                  <a:t>Igreja Missionária P. Nova Aliança</a:t>
                </a:r>
                <a:endParaRPr lang="pt-BR" dirty="0">
                  <a:latin typeface="Lucida Sans" pitchFamily="34" charset="0"/>
                </a:endParaRPr>
              </a:p>
            </p:txBody>
          </p:sp>
          <p:sp>
            <p:nvSpPr>
              <p:cNvPr id="110" name="Rectangle 2" descr="logomarca da igreja"/>
              <p:cNvSpPr>
                <a:spLocks noChangeArrowheads="1"/>
              </p:cNvSpPr>
              <p:nvPr/>
            </p:nvSpPr>
            <p:spPr bwMode="auto">
              <a:xfrm>
                <a:off x="380968" y="214314"/>
                <a:ext cx="685800" cy="595312"/>
              </a:xfrm>
              <a:prstGeom prst="rect">
                <a:avLst/>
              </a:prstGeom>
              <a:blipFill dpi="0" rotWithShape="1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11" name="CaixaDeTexto 110"/>
              <p:cNvSpPr txBox="1"/>
              <p:nvPr/>
            </p:nvSpPr>
            <p:spPr>
              <a:xfrm>
                <a:off x="238092" y="857256"/>
                <a:ext cx="3000396" cy="892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latin typeface="Arial Black" pitchFamily="34" charset="0"/>
                  </a:rPr>
                  <a:t>Campanha da Vitória</a:t>
                </a:r>
              </a:p>
              <a:p>
                <a:pPr algn="ct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Tema: </a:t>
                </a:r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...E era este varão homem valoroso, porém leproso.</a:t>
                </a:r>
                <a:endParaRPr lang="pt-BR" sz="1100" dirty="0" smtClean="0">
                  <a:latin typeface="MV Boli" pitchFamily="2" charset="0"/>
                  <a:cs typeface="MV Boli" pitchFamily="2" charset="0"/>
                </a:endParaRPr>
              </a:p>
              <a:p>
                <a:pPr algn="r"/>
                <a:r>
                  <a:rPr lang="pt-BR" sz="1100" dirty="0" smtClean="0">
                    <a:latin typeface="MV Boli" pitchFamily="2" charset="0"/>
                    <a:cs typeface="MV Boli" pitchFamily="2" charset="0"/>
                  </a:rPr>
                  <a:t>II Rs. 5.1</a:t>
                </a:r>
                <a:endParaRPr lang="pt-BR" sz="1100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112" name="CaixaDeTexto 111"/>
              <p:cNvSpPr txBox="1"/>
              <p:nvPr/>
            </p:nvSpPr>
            <p:spPr>
              <a:xfrm>
                <a:off x="166654" y="1571636"/>
                <a:ext cx="3143272" cy="2339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 smtClean="0">
                    <a:latin typeface="Bodoni MT Black" pitchFamily="18" charset="0"/>
                  </a:rPr>
                  <a:t>CULTO </a:t>
                </a:r>
                <a:r>
                  <a:rPr lang="pt-BR" sz="2000" dirty="0" smtClean="0">
                    <a:latin typeface="Bodoni MT Black" pitchFamily="18" charset="0"/>
                  </a:rPr>
                  <a:t>DO RENOVO</a:t>
                </a:r>
                <a:endParaRPr lang="pt-BR" sz="2000" dirty="0" smtClean="0">
                  <a:latin typeface="Bodoni MT Black" pitchFamily="18" charset="0"/>
                </a:endParaRP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Sua </a:t>
                </a:r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presença é muito especial, prova do amor de Deus por mim!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Então quero compartilhar o que tenho de melhor com você!</a:t>
                </a:r>
              </a:p>
              <a:p>
                <a:pPr algn="ctr"/>
                <a:r>
                  <a:rPr lang="pt-BR" b="1" dirty="0" smtClean="0">
                    <a:latin typeface="MV Boli" pitchFamily="2" charset="0"/>
                    <a:cs typeface="MV Boli" pitchFamily="2" charset="0"/>
                  </a:rPr>
                  <a:t>Você está convidado!</a:t>
                </a:r>
                <a:endParaRPr lang="pt-BR" b="1" dirty="0">
                  <a:latin typeface="MV Boli" pitchFamily="2" charset="0"/>
                  <a:cs typeface="MV Boli" pitchFamily="2" charset="0"/>
                </a:endParaRPr>
              </a:p>
            </p:txBody>
          </p:sp>
          <p:sp>
            <p:nvSpPr>
              <p:cNvPr id="113" name="CaixaDeTexto 112"/>
              <p:cNvSpPr txBox="1"/>
              <p:nvPr/>
            </p:nvSpPr>
            <p:spPr>
              <a:xfrm>
                <a:off x="166654" y="3904806"/>
                <a:ext cx="315208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b="1" dirty="0" smtClean="0"/>
                  <a:t>Loca: Igreja Missionária P. Nova Aliança </a:t>
                </a:r>
              </a:p>
              <a:p>
                <a:r>
                  <a:rPr lang="pt-BR" sz="1400" b="1" dirty="0" smtClean="0"/>
                  <a:t>Rua: Jose </a:t>
                </a:r>
                <a:r>
                  <a:rPr lang="pt-BR" sz="1400" b="1" dirty="0" err="1" smtClean="0"/>
                  <a:t>Roméro</a:t>
                </a:r>
                <a:r>
                  <a:rPr lang="pt-BR" sz="1400" b="1" dirty="0" smtClean="0"/>
                  <a:t>, 184 – </a:t>
                </a:r>
                <a:r>
                  <a:rPr lang="pt-BR" sz="1400" b="1" dirty="0" smtClean="0"/>
                  <a:t> </a:t>
                </a:r>
                <a:r>
                  <a:rPr lang="pt-BR" sz="1400" b="1" dirty="0" err="1" smtClean="0"/>
                  <a:t>Sanharão</a:t>
                </a:r>
                <a:endParaRPr lang="pt-BR" sz="1400" b="1" dirty="0" smtClean="0"/>
              </a:p>
              <a:p>
                <a:r>
                  <a:rPr lang="pt-BR" sz="1400" b="1" dirty="0" smtClean="0"/>
                  <a:t>Data: </a:t>
                </a:r>
                <a:r>
                  <a:rPr lang="pt-BR" sz="1400" b="1" dirty="0" smtClean="0"/>
                  <a:t>23/03/2014 </a:t>
                </a:r>
                <a:r>
                  <a:rPr lang="pt-BR" sz="1400" b="1" dirty="0" smtClean="0"/>
                  <a:t>ás 19horas</a:t>
                </a:r>
                <a:endParaRPr lang="pt-BR" sz="1400" b="1" dirty="0"/>
              </a:p>
            </p:txBody>
          </p:sp>
          <p:sp>
            <p:nvSpPr>
              <p:cNvPr id="114" name="CaixaDeTexto 113"/>
              <p:cNvSpPr txBox="1"/>
              <p:nvPr/>
            </p:nvSpPr>
            <p:spPr>
              <a:xfrm>
                <a:off x="124439" y="4643470"/>
                <a:ext cx="3185487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/>
                  <a:t>PRELETOR: Ob. </a:t>
                </a:r>
                <a:r>
                  <a:rPr lang="pt-BR" sz="1200" b="1" dirty="0" err="1" smtClean="0"/>
                  <a:t>Willame</a:t>
                </a:r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PARTCIPAÇÃO ESPECIAL: </a:t>
                </a:r>
                <a:r>
                  <a:rPr lang="pt-BR" sz="1200" b="1" dirty="0" smtClean="0"/>
                  <a:t>MINISTÉRIO DE LOUVOR </a:t>
                </a:r>
                <a:r>
                  <a:rPr lang="pt-BR" sz="1200" b="1" dirty="0" smtClean="0"/>
                  <a:t>MINISTRANDO VIDAS</a:t>
                </a:r>
              </a:p>
              <a:p>
                <a:pPr algn="ctr"/>
                <a:endParaRPr lang="pt-BR" sz="1200" b="1" dirty="0" smtClean="0"/>
              </a:p>
              <a:p>
                <a:pPr algn="ctr"/>
                <a:r>
                  <a:rPr lang="pt-BR" sz="1200" b="1" dirty="0" smtClean="0"/>
                  <a:t>Faça </a:t>
                </a:r>
                <a:r>
                  <a:rPr lang="pt-BR" sz="1200" b="1" dirty="0" smtClean="0"/>
                  <a:t>seu pedido de Oração!</a:t>
                </a:r>
              </a:p>
              <a:p>
                <a:pPr algn="ctr"/>
                <a:r>
                  <a:rPr lang="pt-BR" sz="1200" b="1" dirty="0" smtClean="0"/>
                  <a:t>Estamos Em uma campanha orando por você!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r>
                  <a:rPr lang="pt-BR" sz="1200" dirty="0" smtClean="0"/>
                  <a:t/>
                </a:r>
                <a:br>
                  <a:rPr lang="pt-BR" sz="1200" dirty="0" smtClean="0"/>
                </a:br>
                <a:r>
                  <a:rPr lang="pt-BR" sz="1200" dirty="0" smtClean="0"/>
                  <a:t>_______________________________________</a:t>
                </a:r>
              </a:p>
              <a:p>
                <a:pPr algn="ctr"/>
                <a:r>
                  <a:rPr lang="pt-BR" sz="1200" dirty="0" smtClean="0"/>
                  <a:t>_______________________________________</a:t>
                </a:r>
                <a:br>
                  <a:rPr lang="pt-BR" sz="1200" dirty="0" smtClean="0"/>
                </a:br>
                <a:r>
                  <a:rPr lang="pt-BR" sz="1600" dirty="0" smtClean="0">
                    <a:latin typeface="Forte" pitchFamily="66" charset="0"/>
                  </a:rPr>
                  <a:t>Jesus AMA muito você!</a:t>
                </a:r>
                <a:endParaRPr lang="pt-BR" sz="1200" dirty="0">
                  <a:latin typeface="Forte" pitchFamily="66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321</Words>
  <Application>Microsoft Office PowerPoint</Application>
  <PresentationFormat>Papel A4 (210 x 297 mm)</PresentationFormat>
  <Paragraphs>54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paulo</dc:creator>
  <cp:lastModifiedBy>paulo</cp:lastModifiedBy>
  <cp:revision>17</cp:revision>
  <dcterms:created xsi:type="dcterms:W3CDTF">2013-04-15T14:48:36Z</dcterms:created>
  <dcterms:modified xsi:type="dcterms:W3CDTF">2014-02-12T02:00:09Z</dcterms:modified>
</cp:coreProperties>
</file>